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91880" y="1052736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мой журнальный магазин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30" name="Picture 6" descr="C:\Users\ulianova\Desktop\для презентации\imag logo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0"/>
            <a:ext cx="3096344" cy="108012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27584" y="2132856"/>
            <a:ext cx="799288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                    </a:t>
            </a:r>
            <a:r>
              <a:rPr lang="ru-RU" sz="2400" b="1" dirty="0" err="1" smtClean="0"/>
              <a:t>imagazine</a:t>
            </a:r>
            <a:r>
              <a:rPr lang="ru-RU" sz="2400" dirty="0" smtClean="0"/>
              <a:t> </a:t>
            </a:r>
            <a:r>
              <a:rPr lang="ru-RU" sz="2400" dirty="0" smtClean="0"/>
              <a:t>– мой журнальный магазин</a:t>
            </a:r>
          </a:p>
          <a:p>
            <a:endParaRPr lang="ru-RU" sz="2000" dirty="0" smtClean="0"/>
          </a:p>
          <a:p>
            <a:r>
              <a:rPr lang="ru-RU" sz="2000" dirty="0" smtClean="0"/>
              <a:t>                         Проект </a:t>
            </a:r>
            <a:r>
              <a:rPr lang="ru-RU" sz="2000" dirty="0" err="1" smtClean="0"/>
              <a:t>imagazine</a:t>
            </a:r>
            <a:r>
              <a:rPr lang="ru-RU" sz="2000" dirty="0" smtClean="0"/>
              <a:t> существует с 2011 года </a:t>
            </a:r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400" b="1" dirty="0" smtClean="0">
                <a:solidFill>
                  <a:schemeClr val="accent6"/>
                </a:solidFill>
              </a:rPr>
              <a:t>imag</a:t>
            </a:r>
            <a:r>
              <a:rPr lang="ru-RU" sz="2000" b="1" dirty="0" smtClean="0"/>
              <a:t>  – </a:t>
            </a:r>
            <a:r>
              <a:rPr lang="ru-RU" sz="2000" b="1" dirty="0" smtClean="0"/>
              <a:t>это платформа по продаже электронных версий популярных </a:t>
            </a:r>
            <a:r>
              <a:rPr lang="ru-RU" sz="2000" b="1" dirty="0" smtClean="0"/>
              <a:t>    журналов </a:t>
            </a:r>
            <a:r>
              <a:rPr lang="ru-RU" sz="2000" b="1" dirty="0" smtClean="0"/>
              <a:t>и книг</a:t>
            </a:r>
            <a:r>
              <a:rPr lang="ru-RU" sz="2000" b="1" dirty="0" smtClean="0"/>
              <a:t>. </a:t>
            </a:r>
            <a:endParaRPr lang="ru-RU" sz="2000" b="1" dirty="0"/>
          </a:p>
        </p:txBody>
      </p:sp>
      <p:pic>
        <p:nvPicPr>
          <p:cNvPr id="1031" name="Picture 7" descr="C:\Users\ulianova\Desktop\для презентации\imag шап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33256"/>
            <a:ext cx="9144000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ulianova\Desktop\для презентации\imag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116632"/>
            <a:ext cx="1657350" cy="695325"/>
          </a:xfrm>
          <a:prstGeom prst="rect">
            <a:avLst/>
          </a:prstGeom>
          <a:noFill/>
        </p:spPr>
      </p:pic>
      <p:pic>
        <p:nvPicPr>
          <p:cNvPr id="3074" name="Picture 2" descr="C:\Users\ulianova\Desktop\для презентации\IMA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380312" cy="525110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79512" y="5301208"/>
            <a:ext cx="871296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accent6"/>
                </a:solidFill>
              </a:rPr>
              <a:t>Imag</a:t>
            </a:r>
            <a:r>
              <a:rPr lang="ru-RU" dirty="0" smtClean="0"/>
              <a:t> – это возможность покупать и читать любимые журналы и книги в любой точке мира, где есть Интернет. Стоимость электронной версии издания всегда ощутимо ниже печатного аналога, поэтому покупка </a:t>
            </a:r>
            <a:r>
              <a:rPr lang="ru-RU" dirty="0" smtClean="0"/>
              <a:t>в </a:t>
            </a:r>
            <a:r>
              <a:rPr lang="ru-RU" dirty="0" err="1" smtClean="0"/>
              <a:t>Imagazine</a:t>
            </a:r>
            <a:r>
              <a:rPr lang="ru-RU" dirty="0" smtClean="0"/>
              <a:t> очень выгодна клиентам. Кроме того, часть журналов доступна совершенно бесплатно. Покупка оплачивается электронными деньгами или с помощью SMS.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lianova\Desktop\для презентации\imag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116632"/>
            <a:ext cx="1657350" cy="6953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1520" y="1484784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В настоящий момент на сайте доступны журналы Медиа-холдинга </a:t>
            </a:r>
            <a:r>
              <a:rPr lang="ru-RU" dirty="0" err="1" smtClean="0"/>
              <a:t>C-Media</a:t>
            </a:r>
            <a:r>
              <a:rPr lang="ru-RU" dirty="0" smtClean="0"/>
              <a:t>: </a:t>
            </a:r>
            <a:r>
              <a:rPr lang="ru-RU" dirty="0" err="1" smtClean="0"/>
              <a:t>Empire</a:t>
            </a:r>
            <a:r>
              <a:rPr lang="ru-RU" dirty="0" smtClean="0"/>
              <a:t>, </a:t>
            </a:r>
            <a:r>
              <a:rPr lang="ru-RU" dirty="0" err="1" smtClean="0"/>
              <a:t>Hi-Fi</a:t>
            </a:r>
            <a:r>
              <a:rPr lang="ru-RU" dirty="0" smtClean="0"/>
              <a:t>, CAR, «</a:t>
            </a:r>
            <a:r>
              <a:rPr lang="ru-RU" dirty="0" err="1" smtClean="0"/>
              <a:t>АудиоМагазин</a:t>
            </a:r>
            <a:r>
              <a:rPr lang="ru-RU" dirty="0" smtClean="0"/>
              <a:t>», а также издания наших партнеров.</a:t>
            </a:r>
            <a:endParaRPr lang="ru-RU" dirty="0"/>
          </a:p>
        </p:txBody>
      </p:sp>
      <p:pic>
        <p:nvPicPr>
          <p:cNvPr id="2052" name="Picture 4" descr="C:\Users\ulianova\Desktop\для презентации\knop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2286000" cy="10287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3" name="Picture 5" descr="C:\Users\ulianova\Desktop\для презентации\imag обложк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852936"/>
            <a:ext cx="6264696" cy="3672408"/>
          </a:xfrm>
          <a:prstGeom prst="rect">
            <a:avLst/>
          </a:prstGeom>
          <a:noFill/>
        </p:spPr>
      </p:pic>
      <p:pic>
        <p:nvPicPr>
          <p:cNvPr id="2054" name="Picture 6" descr="C:\Users\ulianova\Desktop\для презентации\imag ca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1052736"/>
            <a:ext cx="2016224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2055" name="Picture 7" descr="C:\Users\ulianova\Desktop\для презентации\imag audi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4005064"/>
            <a:ext cx="2016224" cy="25202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110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Ульянова Юлия</dc:creator>
  <cp:lastModifiedBy>ulianova</cp:lastModifiedBy>
  <cp:revision>19</cp:revision>
  <dcterms:created xsi:type="dcterms:W3CDTF">2012-08-31T08:28:07Z</dcterms:created>
  <dcterms:modified xsi:type="dcterms:W3CDTF">2012-08-31T09:10:11Z</dcterms:modified>
</cp:coreProperties>
</file>