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4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36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31.08.12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sz="3600" b="1" dirty="0" smtClean="0"/>
              <a:t>Папарацци – </a:t>
            </a:r>
            <a:r>
              <a:rPr lang="ru-RU" sz="3600" b="1" dirty="0" smtClean="0"/>
              <a:t>портал </a:t>
            </a:r>
            <a:r>
              <a:rPr lang="ru-RU" sz="3600" b="1" dirty="0" smtClean="0"/>
              <a:t>о жизни знаменитостей</a:t>
            </a:r>
            <a:r>
              <a:rPr lang="ru-RU" sz="3600" b="1" dirty="0" smtClean="0"/>
              <a:t>.</a:t>
            </a: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789040"/>
            <a:ext cx="6400800" cy="165618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Проект </a:t>
            </a:r>
            <a:r>
              <a:rPr lang="en-US" dirty="0" smtClean="0"/>
              <a:t>Paparazzi</a:t>
            </a:r>
            <a:r>
              <a:rPr lang="ru-RU" dirty="0" smtClean="0"/>
              <a:t>.</a:t>
            </a:r>
            <a:r>
              <a:rPr lang="en-US" dirty="0" err="1" smtClean="0"/>
              <a:t>ru</a:t>
            </a:r>
            <a:r>
              <a:rPr lang="en-US" dirty="0" smtClean="0"/>
              <a:t> </a:t>
            </a:r>
            <a:r>
              <a:rPr lang="ru-RU" dirty="0" smtClean="0"/>
              <a:t>существует с 2007 года </a:t>
            </a:r>
            <a:br>
              <a:rPr lang="ru-RU" dirty="0" smtClean="0"/>
            </a:br>
            <a:r>
              <a:rPr lang="ru-RU" dirty="0" smtClean="0"/>
              <a:t>Все яркие события из жизни звезд, незамедлительно попадают в новостную ленту сайта, что дает возможность читателю получать информацию в режиме «здесь и сейчас»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820025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1700" b="1" dirty="0" smtClean="0"/>
              <a:t>	</a:t>
            </a:r>
          </a:p>
          <a:p>
            <a:pPr>
              <a:buNone/>
            </a:pPr>
            <a:r>
              <a:rPr lang="en-US" sz="1700" b="1" dirty="0" smtClean="0"/>
              <a:t>	</a:t>
            </a:r>
            <a:r>
              <a:rPr lang="ru-RU" sz="1400" b="1" dirty="0" smtClean="0"/>
              <a:t>Команда.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 </a:t>
            </a:r>
          </a:p>
          <a:p>
            <a:pPr>
              <a:buNone/>
            </a:pPr>
            <a:r>
              <a:rPr lang="en-US" sz="1400" dirty="0" smtClean="0"/>
              <a:t>	</a:t>
            </a:r>
            <a:r>
              <a:rPr lang="ru-RU" sz="1400" dirty="0" smtClean="0"/>
              <a:t>В команде Папарацци работают журналисты, </a:t>
            </a: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	</a:t>
            </a:r>
            <a:r>
              <a:rPr lang="ru-RU" sz="1400" dirty="0" smtClean="0"/>
              <a:t>получившие огромный опыт работы</a:t>
            </a:r>
            <a:r>
              <a:rPr lang="en-US" sz="1400" dirty="0" smtClean="0"/>
              <a:t> </a:t>
            </a:r>
            <a:r>
              <a:rPr lang="ru-RU" sz="1400" dirty="0" smtClean="0"/>
              <a:t>светских </a:t>
            </a: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	</a:t>
            </a:r>
            <a:r>
              <a:rPr lang="ru-RU" sz="1400" dirty="0" smtClean="0"/>
              <a:t>репортеров в ведущих таблоидах страны. </a:t>
            </a:r>
            <a:endParaRPr lang="en-US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en-US" sz="1400" dirty="0" smtClean="0"/>
              <a:t>	</a:t>
            </a:r>
            <a:r>
              <a:rPr lang="ru-RU" sz="1400" dirty="0" smtClean="0"/>
              <a:t>Наши фотографы вхожи на все светские </a:t>
            </a: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	</a:t>
            </a:r>
            <a:r>
              <a:rPr lang="ru-RU" sz="1400" dirty="0" smtClean="0"/>
              <a:t>тусовки и мероприятия. Их услугами пользуется </a:t>
            </a: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	</a:t>
            </a:r>
            <a:r>
              <a:rPr lang="ru-RU" sz="1400" dirty="0" smtClean="0"/>
              <a:t>большинство, как интернет, так и печатных СМИ.</a:t>
            </a:r>
          </a:p>
          <a:p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	</a:t>
            </a:r>
            <a:r>
              <a:rPr lang="ru-RU" sz="1400" b="1" dirty="0" smtClean="0"/>
              <a:t>В штате редакции:</a:t>
            </a:r>
          </a:p>
          <a:p>
            <a:pPr>
              <a:buNone/>
            </a:pPr>
            <a:r>
              <a:rPr lang="ru-RU" sz="1400" dirty="0" smtClean="0"/>
              <a:t>	Главный редактор, редактор отдела новостей,</a:t>
            </a:r>
          </a:p>
          <a:p>
            <a:pPr>
              <a:buNone/>
            </a:pPr>
            <a:r>
              <a:rPr lang="ru-RU" sz="1400" dirty="0" smtClean="0"/>
              <a:t>	редактор светской хроники, водитель-фотограф.</a:t>
            </a:r>
          </a:p>
          <a:p>
            <a:pPr>
              <a:buNone/>
            </a:pPr>
            <a:r>
              <a:rPr lang="ru-RU" sz="1400" dirty="0" smtClean="0"/>
              <a:t>	</a:t>
            </a:r>
          </a:p>
          <a:p>
            <a:pPr>
              <a:buNone/>
            </a:pPr>
            <a:r>
              <a:rPr lang="ru-RU" sz="1400" dirty="0" smtClean="0"/>
              <a:t>	</a:t>
            </a:r>
            <a:r>
              <a:rPr lang="ru-RU" sz="1400" b="1" dirty="0" smtClean="0"/>
              <a:t>За штатом редакции:</a:t>
            </a:r>
          </a:p>
          <a:p>
            <a:pPr>
              <a:buNone/>
            </a:pPr>
            <a:r>
              <a:rPr lang="ru-RU" sz="1400" dirty="0" smtClean="0"/>
              <a:t>	светские фотографы работающие  </a:t>
            </a:r>
            <a:r>
              <a:rPr lang="en-US" sz="1400" dirty="0" smtClean="0"/>
              <a:t>freelance</a:t>
            </a:r>
            <a:r>
              <a:rPr lang="ru-RU" sz="1400" dirty="0" smtClean="0"/>
              <a:t> </a:t>
            </a:r>
            <a:r>
              <a:rPr lang="en-US" sz="1400" dirty="0" smtClean="0"/>
              <a:t> 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	и получающие по факту публикации.</a:t>
            </a:r>
          </a:p>
          <a:p>
            <a:pPr>
              <a:buNone/>
            </a:pPr>
            <a:r>
              <a:rPr lang="ru-RU" sz="1400" dirty="0" smtClean="0"/>
              <a:t>	</a:t>
            </a:r>
            <a:endParaRPr lang="ru-RU" sz="1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0891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Картинка 1 из 21239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086883" y="2698095"/>
            <a:ext cx="4248472" cy="2829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pPr>
              <a:buNone/>
            </a:pPr>
            <a:r>
              <a:rPr lang="ru-RU" sz="1600" dirty="0" smtClean="0"/>
              <a:t>Звезды показаны в повседневной обстановке: </a:t>
            </a:r>
            <a:endParaRPr lang="en-US" sz="1600" dirty="0" smtClean="0"/>
          </a:p>
          <a:p>
            <a:pPr>
              <a:buNone/>
            </a:pPr>
            <a:r>
              <a:rPr lang="ru-RU" sz="1600" dirty="0" smtClean="0"/>
              <a:t>дома, на работе, в кино, кафе, магазинах, </a:t>
            </a:r>
            <a:endParaRPr lang="en-US" sz="1600" dirty="0" smtClean="0"/>
          </a:p>
          <a:p>
            <a:pPr>
              <a:buNone/>
            </a:pPr>
            <a:r>
              <a:rPr lang="ru-RU" sz="1600" dirty="0" smtClean="0"/>
              <a:t>то есть максимально приближены к читателю. </a:t>
            </a:r>
            <a:endParaRPr lang="en-US" sz="1600" dirty="0" smtClean="0"/>
          </a:p>
          <a:p>
            <a:pPr>
              <a:buNone/>
            </a:pPr>
            <a:r>
              <a:rPr lang="ru-RU" sz="1600" dirty="0" smtClean="0"/>
              <a:t>Кроме вспышек фотокамер и блеска нарядов у </a:t>
            </a:r>
            <a:endParaRPr lang="en-US" sz="1600" dirty="0" smtClean="0"/>
          </a:p>
          <a:p>
            <a:pPr>
              <a:buNone/>
            </a:pPr>
            <a:r>
              <a:rPr lang="ru-RU" sz="1600" dirty="0" smtClean="0"/>
              <a:t>наших персонажей присутствуют бытовые </a:t>
            </a:r>
          </a:p>
          <a:p>
            <a:pPr>
              <a:buNone/>
            </a:pPr>
            <a:r>
              <a:rPr lang="ru-RU" sz="1600" dirty="0" smtClean="0"/>
              <a:t>проблемы: любовь, ссоры, встречи, расставания, </a:t>
            </a:r>
          </a:p>
          <a:p>
            <a:pPr>
              <a:buNone/>
            </a:pPr>
            <a:r>
              <a:rPr lang="ru-RU" sz="1600" dirty="0" smtClean="0"/>
              <a:t>разводы, браки, рождение детей </a:t>
            </a:r>
          </a:p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348880"/>
            <a:ext cx="3878188" cy="305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820891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/>
          </a:bodyPr>
          <a:lstStyle/>
          <a:p>
            <a:endParaRPr lang="en-US" sz="1700" dirty="0" smtClean="0"/>
          </a:p>
          <a:p>
            <a:endParaRPr lang="en-US" sz="1700" dirty="0" smtClean="0"/>
          </a:p>
          <a:p>
            <a:r>
              <a:rPr lang="ru-RU" sz="1600" dirty="0" smtClean="0"/>
              <a:t>Папарацци – это проект  для жителей нашей страны и поэтому 80% материалов посвящено отечественным звездам кино, телевидения, эстрады и спорта</a:t>
            </a:r>
          </a:p>
          <a:p>
            <a:r>
              <a:rPr lang="ru-RU" sz="1600" dirty="0" smtClean="0"/>
              <a:t>Папарацци сегодня это классический вариант идеального новостного ресурса о звездах. </a:t>
            </a:r>
          </a:p>
          <a:p>
            <a:pPr>
              <a:buNone/>
            </a:pPr>
            <a:r>
              <a:rPr lang="ru-RU" sz="1600" dirty="0" smtClean="0"/>
              <a:t>	</a:t>
            </a:r>
          </a:p>
          <a:p>
            <a:pPr>
              <a:buNone/>
            </a:pPr>
            <a:r>
              <a:rPr lang="ru-RU" sz="1600" dirty="0" smtClean="0"/>
              <a:t>					</a:t>
            </a:r>
          </a:p>
          <a:p>
            <a:pPr>
              <a:buNone/>
            </a:pPr>
            <a:r>
              <a:rPr lang="ru-RU" sz="1600" dirty="0" smtClean="0"/>
              <a:t>						В Папарацци есть все – </a:t>
            </a:r>
          </a:p>
          <a:p>
            <a:pPr>
              <a:buNone/>
            </a:pPr>
            <a:r>
              <a:rPr lang="ru-RU" sz="1600" dirty="0" smtClean="0"/>
              <a:t>						реальные фото, показывающие как 					роскошную, так и повседневную 					жизнь звезд. </a:t>
            </a:r>
          </a:p>
          <a:p>
            <a:pPr>
              <a:buNone/>
            </a:pPr>
            <a:r>
              <a:rPr lang="ru-RU" sz="1700" dirty="0" smtClean="0"/>
              <a:t>						</a:t>
            </a:r>
            <a:endParaRPr lang="en-US" sz="1700" dirty="0" smtClean="0"/>
          </a:p>
          <a:p>
            <a:endParaRPr lang="ru-RU" sz="1700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0891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284984"/>
            <a:ext cx="3542517" cy="2782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0891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Уникальность портала – </a:t>
            </a:r>
          </a:p>
          <a:p>
            <a:pPr>
              <a:buNone/>
            </a:pPr>
            <a:r>
              <a:rPr lang="ru-RU" sz="1600" dirty="0" smtClean="0"/>
              <a:t>эксклюзивные новости, созданные </a:t>
            </a:r>
          </a:p>
          <a:p>
            <a:pPr>
              <a:buNone/>
            </a:pPr>
            <a:r>
              <a:rPr lang="ru-RU" sz="1600" dirty="0" smtClean="0"/>
              <a:t>как штатными корреспондентами, </a:t>
            </a:r>
          </a:p>
          <a:p>
            <a:pPr>
              <a:buNone/>
            </a:pPr>
            <a:r>
              <a:rPr lang="ru-RU" sz="1600" dirty="0" smtClean="0"/>
              <a:t>так и </a:t>
            </a:r>
            <a:r>
              <a:rPr lang="ru-RU" sz="1600" dirty="0" err="1" smtClean="0"/>
              <a:t>папарации</a:t>
            </a:r>
            <a:r>
              <a:rPr lang="ru-RU" sz="1600" dirty="0" smtClean="0"/>
              <a:t> любителями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Разместить новости и фотографии, </a:t>
            </a:r>
          </a:p>
          <a:p>
            <a:pPr>
              <a:buNone/>
            </a:pPr>
            <a:r>
              <a:rPr lang="ru-RU" sz="1600" dirty="0" smtClean="0"/>
              <a:t>а так же комментировать и обсуждать </a:t>
            </a:r>
          </a:p>
          <a:p>
            <a:pPr>
              <a:buNone/>
            </a:pPr>
            <a:r>
              <a:rPr lang="ru-RU" sz="1600" dirty="0" smtClean="0"/>
              <a:t>посты может любой пользователь.</a:t>
            </a:r>
          </a:p>
          <a:p>
            <a:endParaRPr lang="ru-RU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420888"/>
            <a:ext cx="4644071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sz="1600" b="1" dirty="0" smtClean="0"/>
          </a:p>
          <a:p>
            <a:endParaRPr lang="ru-RU" sz="1600" b="1" dirty="0" smtClean="0"/>
          </a:p>
          <a:p>
            <a:r>
              <a:rPr lang="ru-RU" sz="1600" b="1" dirty="0" smtClean="0"/>
              <a:t>Основные рубрики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 </a:t>
            </a:r>
          </a:p>
          <a:p>
            <a:r>
              <a:rPr lang="ru-RU" sz="1600" dirty="0" smtClean="0"/>
              <a:t>НОВОСТИ шоу бизнеса – </a:t>
            </a:r>
          </a:p>
          <a:p>
            <a:pPr>
              <a:buNone/>
            </a:pPr>
            <a:r>
              <a:rPr lang="ru-RU" sz="1600" dirty="0" smtClean="0"/>
              <a:t>	эксклюзивные, самые свежие и самые </a:t>
            </a:r>
          </a:p>
          <a:p>
            <a:pPr>
              <a:buNone/>
            </a:pPr>
            <a:r>
              <a:rPr lang="ru-RU" sz="1600" dirty="0" smtClean="0"/>
              <a:t>	интересные события из жизни звезд.</a:t>
            </a:r>
          </a:p>
          <a:p>
            <a:pPr>
              <a:buNone/>
            </a:pPr>
            <a:endParaRPr lang="ru-RU" sz="1600" dirty="0" smtClean="0"/>
          </a:p>
          <a:p>
            <a:r>
              <a:rPr lang="ru-RU" sz="1600" dirty="0" smtClean="0"/>
              <a:t>НОВОСТИ кино – </a:t>
            </a:r>
          </a:p>
          <a:p>
            <a:pPr>
              <a:buNone/>
            </a:pPr>
            <a:r>
              <a:rPr lang="ru-RU" sz="1600" dirty="0" smtClean="0"/>
              <a:t>	новинки кинопроката, события из </a:t>
            </a:r>
          </a:p>
          <a:p>
            <a:pPr>
              <a:buNone/>
            </a:pPr>
            <a:r>
              <a:rPr lang="ru-RU" sz="1600" dirty="0" smtClean="0"/>
              <a:t>	жизни кинозвезд, новости киномира.</a:t>
            </a:r>
          </a:p>
          <a:p>
            <a:pPr>
              <a:buNone/>
            </a:pPr>
            <a:endParaRPr lang="ru-RU" sz="1600" dirty="0" smtClean="0"/>
          </a:p>
          <a:p>
            <a:r>
              <a:rPr lang="ru-RU" sz="1600" dirty="0" smtClean="0"/>
              <a:t>ЗВЕЗДЫ – </a:t>
            </a:r>
          </a:p>
          <a:p>
            <a:pPr>
              <a:buNone/>
            </a:pPr>
            <a:r>
              <a:rPr lang="ru-RU" sz="1600" dirty="0" smtClean="0"/>
              <a:t>	история жизни звезды, рассказывающая </a:t>
            </a:r>
          </a:p>
          <a:p>
            <a:pPr>
              <a:buNone/>
            </a:pPr>
            <a:r>
              <a:rPr lang="ru-RU" sz="1600" dirty="0" smtClean="0"/>
              <a:t>	о всех этапах творческого пути. О детстве, </a:t>
            </a:r>
          </a:p>
          <a:p>
            <a:pPr>
              <a:buNone/>
            </a:pPr>
            <a:r>
              <a:rPr lang="ru-RU" sz="1600" dirty="0" smtClean="0"/>
              <a:t>	юности, о первой любви и первом гонораре, </a:t>
            </a:r>
          </a:p>
          <a:p>
            <a:pPr>
              <a:buNone/>
            </a:pPr>
            <a:r>
              <a:rPr lang="ru-RU" sz="1600" dirty="0" smtClean="0"/>
              <a:t>	о творческих взлетах и падениях. </a:t>
            </a:r>
          </a:p>
          <a:p>
            <a:pPr>
              <a:buNone/>
            </a:pPr>
            <a:r>
              <a:rPr lang="ru-RU" sz="3400" dirty="0" smtClean="0"/>
              <a:t> 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0891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132856"/>
            <a:ext cx="3768997" cy="397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1600" b="1" dirty="0" smtClean="0"/>
          </a:p>
          <a:p>
            <a:pPr>
              <a:buNone/>
            </a:pPr>
            <a:r>
              <a:rPr lang="ru-RU" sz="1600" b="1" dirty="0" smtClean="0"/>
              <a:t>	</a:t>
            </a:r>
            <a:r>
              <a:rPr lang="ru-RU" sz="1400" b="1" dirty="0" smtClean="0"/>
              <a:t>Статистика </a:t>
            </a:r>
            <a:r>
              <a:rPr lang="ru-RU" sz="1400" b="1" dirty="0" err="1" smtClean="0"/>
              <a:t>Папарацци.ру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	Статистика по количеству посетителей и количеству просмотров сайта говорит о</a:t>
            </a:r>
            <a:r>
              <a:rPr lang="en-US" sz="1400" dirty="0" smtClean="0"/>
              <a:t> </a:t>
            </a:r>
            <a:r>
              <a:rPr lang="ru-RU" sz="1400" dirty="0" smtClean="0"/>
              <a:t>постоянном интересе к порталу со стороны пользователей.</a:t>
            </a:r>
          </a:p>
          <a:p>
            <a:pPr>
              <a:buNone/>
            </a:pPr>
            <a:r>
              <a:rPr lang="ru-RU" sz="1400" dirty="0" smtClean="0"/>
              <a:t>	</a:t>
            </a:r>
          </a:p>
          <a:p>
            <a:pPr>
              <a:buNone/>
            </a:pPr>
            <a:r>
              <a:rPr lang="ru-RU" sz="1400" dirty="0" smtClean="0"/>
              <a:t>	</a:t>
            </a:r>
            <a:r>
              <a:rPr lang="ru-RU" sz="1400" b="1" dirty="0" smtClean="0"/>
              <a:t>По данным </a:t>
            </a:r>
            <a:r>
              <a:rPr lang="en-US" sz="1400" b="1" dirty="0" err="1" smtClean="0"/>
              <a:t>tns</a:t>
            </a:r>
            <a:r>
              <a:rPr lang="en-US" sz="1400" b="1" dirty="0" smtClean="0"/>
              <a:t> GALLUP </a:t>
            </a:r>
            <a:r>
              <a:rPr lang="ru-RU" sz="1400" dirty="0" smtClean="0"/>
              <a:t>в 2011 году </a:t>
            </a:r>
          </a:p>
          <a:p>
            <a:pPr>
              <a:buNone/>
            </a:pPr>
            <a:r>
              <a:rPr lang="ru-RU" sz="1400" dirty="0" smtClean="0"/>
              <a:t>	среднемесячная аудитория </a:t>
            </a:r>
          </a:p>
          <a:p>
            <a:pPr>
              <a:buNone/>
            </a:pPr>
            <a:r>
              <a:rPr lang="ru-RU" sz="1400" dirty="0" smtClean="0"/>
              <a:t>	составила 500 000 человек</a:t>
            </a:r>
            <a:endParaRPr lang="en-US" sz="1400" dirty="0" smtClean="0"/>
          </a:p>
          <a:p>
            <a:pPr>
              <a:buNone/>
            </a:pPr>
            <a:endParaRPr lang="ru-RU" sz="1400" b="1" dirty="0" smtClean="0"/>
          </a:p>
          <a:p>
            <a:pPr>
              <a:buNone/>
            </a:pPr>
            <a:r>
              <a:rPr lang="ru-RU" sz="1400" b="1" dirty="0" smtClean="0"/>
              <a:t>	Источники трафика: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	Прямой - 27,6%</a:t>
            </a:r>
            <a:br>
              <a:rPr lang="ru-RU" sz="1400" dirty="0" smtClean="0"/>
            </a:br>
            <a:r>
              <a:rPr lang="ru-RU" sz="1400" dirty="0" smtClean="0"/>
              <a:t>Поисковые системы - 32,1%</a:t>
            </a:r>
            <a:br>
              <a:rPr lang="ru-RU" sz="1400" dirty="0" smtClean="0"/>
            </a:br>
            <a:r>
              <a:rPr lang="en-US" sz="1400" dirty="0" smtClean="0"/>
              <a:t>C</a:t>
            </a:r>
            <a:r>
              <a:rPr lang="ru-RU" sz="1400" dirty="0" err="1" smtClean="0"/>
              <a:t>сылки</a:t>
            </a:r>
            <a:r>
              <a:rPr lang="ru-RU" sz="1400" dirty="0" smtClean="0"/>
              <a:t> с </a:t>
            </a:r>
            <a:r>
              <a:rPr lang="ru-RU" sz="1400" dirty="0" err="1" smtClean="0"/>
              <a:t>агрегаторов</a:t>
            </a:r>
            <a:r>
              <a:rPr lang="ru-RU" sz="1400" dirty="0" smtClean="0"/>
              <a:t> новостей - 40,3%</a:t>
            </a:r>
            <a:endParaRPr lang="en-US" sz="1400" dirty="0" smtClean="0"/>
          </a:p>
          <a:p>
            <a:pPr>
              <a:buNone/>
            </a:pPr>
            <a:endParaRPr lang="ru-RU" sz="1600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0891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924944"/>
            <a:ext cx="420969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	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	 По данным </a:t>
            </a:r>
            <a:r>
              <a:rPr lang="en-US" sz="1600" b="1" dirty="0" smtClean="0"/>
              <a:t>Google Analytics</a:t>
            </a:r>
            <a:r>
              <a:rPr lang="ru-RU" sz="1600" b="1" dirty="0" smtClean="0"/>
              <a:t> </a:t>
            </a:r>
          </a:p>
          <a:p>
            <a:pPr>
              <a:buNone/>
            </a:pPr>
            <a:r>
              <a:rPr lang="ru-RU" sz="1600" dirty="0" smtClean="0"/>
              <a:t>	аудитория </a:t>
            </a:r>
            <a:r>
              <a:rPr lang="ru-RU" sz="1600" dirty="0" err="1" smtClean="0"/>
              <a:t>Папарацци.ру</a:t>
            </a:r>
            <a:r>
              <a:rPr lang="ru-RU" sz="1600" dirty="0" smtClean="0"/>
              <a:t> </a:t>
            </a:r>
          </a:p>
          <a:p>
            <a:pPr>
              <a:buNone/>
            </a:pPr>
            <a:r>
              <a:rPr lang="ru-RU" sz="1600" dirty="0" smtClean="0"/>
              <a:t>	с  01.01.12 по 28.08.12</a:t>
            </a:r>
          </a:p>
          <a:p>
            <a:pPr>
              <a:buNone/>
            </a:pPr>
            <a:r>
              <a:rPr lang="ru-RU" sz="1600" dirty="0" smtClean="0"/>
              <a:t>	составила порядка 5 000 000 человек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0891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284984"/>
            <a:ext cx="4099251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4797152"/>
            <a:ext cx="4680520" cy="1744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916832"/>
            <a:ext cx="22383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600" b="1" dirty="0" smtClean="0"/>
          </a:p>
          <a:p>
            <a:r>
              <a:rPr lang="ru-RU" sz="1600" b="1" dirty="0" smtClean="0"/>
              <a:t>Аудитория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	Наши читатели – это жительницы 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ru-RU" sz="1600" dirty="0" smtClean="0"/>
              <a:t>современного города, 25-44 лет, 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ru-RU" sz="1600" dirty="0" smtClean="0"/>
              <a:t>которые успешно строят карьеру, 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ru-RU" sz="1600" dirty="0" smtClean="0"/>
              <a:t>обладают финансовой свободой. 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ru-RU" sz="1600" dirty="0" smtClean="0"/>
              <a:t>Динамичны, любят общение, спорт, 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ru-RU" sz="1600" dirty="0" smtClean="0"/>
              <a:t>шопинг сеты, всегда в курсе новых 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ru-RU" sz="1600" dirty="0" smtClean="0"/>
              <a:t>тенденций моды и светской жизни, 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ru-RU" sz="1600" dirty="0" smtClean="0"/>
              <a:t>умеют наполнить свою жизнь яркими 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ru-RU" sz="1600" dirty="0" smtClean="0"/>
              <a:t>и интересными событиями. </a:t>
            </a:r>
          </a:p>
          <a:p>
            <a:pPr>
              <a:buNone/>
            </a:pPr>
            <a:r>
              <a:rPr lang="ru-RU" sz="1600" dirty="0" smtClean="0"/>
              <a:t>	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ru-RU" sz="1600" dirty="0" smtClean="0"/>
              <a:t>Посетители Папарацци первыми узнают 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ru-RU" sz="1600" dirty="0" smtClean="0"/>
              <a:t>новости светской жизни, блистая своей 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ru-RU" sz="1600" dirty="0" smtClean="0"/>
              <a:t>осведомленностью среди коллеги и знакомых.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204864"/>
            <a:ext cx="3077517" cy="367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820891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/>
              <a:t>	</a:t>
            </a:r>
          </a:p>
          <a:p>
            <a:pPr>
              <a:buNone/>
            </a:pPr>
            <a:r>
              <a:rPr lang="ru-RU" sz="1600" b="1" dirty="0" smtClean="0"/>
              <a:t>	Наиболее эффективные рекламные кампании: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	</a:t>
            </a:r>
            <a:r>
              <a:rPr lang="ru-RU" sz="1400" dirty="0" smtClean="0"/>
              <a:t>Производители и дистрибуторы </a:t>
            </a:r>
            <a:r>
              <a:rPr lang="ru-RU" sz="1400" dirty="0" err="1" smtClean="0"/>
              <a:t>фото-техники</a:t>
            </a:r>
            <a:r>
              <a:rPr lang="ru-RU" sz="1400" dirty="0" smtClean="0"/>
              <a:t>, мобильных устройств.</a:t>
            </a:r>
          </a:p>
          <a:p>
            <a:pPr>
              <a:buNone/>
            </a:pPr>
            <a:r>
              <a:rPr lang="ru-RU" sz="1400" dirty="0" smtClean="0"/>
              <a:t>	Фармацевтические компании, клиники пластической хирургии и косметические салоны. Интернет магазины одежды, косметики и парфюмерии.</a:t>
            </a:r>
          </a:p>
          <a:p>
            <a:pPr>
              <a:buNone/>
            </a:pPr>
            <a:r>
              <a:rPr lang="ru-RU" sz="1400" dirty="0" smtClean="0"/>
              <a:t>	Компании, занимающиеся кинопрокатом.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	Рекламодатели: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	</a:t>
            </a:r>
            <a:r>
              <a:rPr lang="en-US" sz="1400" dirty="0" err="1" smtClean="0"/>
              <a:t>Excimer</a:t>
            </a:r>
            <a:r>
              <a:rPr lang="ru-RU" sz="1400" dirty="0" smtClean="0"/>
              <a:t>, 20 век </a:t>
            </a:r>
            <a:r>
              <a:rPr lang="en-US" sz="1400" dirty="0" smtClean="0"/>
              <a:t>FOX</a:t>
            </a:r>
            <a:r>
              <a:rPr lang="ru-RU" sz="1400" dirty="0" smtClean="0"/>
              <a:t>, </a:t>
            </a:r>
          </a:p>
          <a:p>
            <a:pPr>
              <a:buNone/>
            </a:pPr>
            <a:r>
              <a:rPr lang="ru-RU" sz="1400" dirty="0" smtClean="0"/>
              <a:t>	Пивоваренная компания Балтика, </a:t>
            </a:r>
          </a:p>
          <a:p>
            <a:pPr>
              <a:buNone/>
            </a:pPr>
            <a:r>
              <a:rPr lang="ru-RU" sz="1400" dirty="0" smtClean="0"/>
              <a:t>	Мегафон, </a:t>
            </a:r>
            <a:r>
              <a:rPr lang="ru-RU" sz="1400" dirty="0" err="1" smtClean="0"/>
              <a:t>Microsoft</a:t>
            </a:r>
            <a:r>
              <a:rPr lang="ru-RU" sz="1400" dirty="0" smtClean="0"/>
              <a:t>, </a:t>
            </a:r>
            <a:r>
              <a:rPr lang="ru-RU" sz="1400" dirty="0" err="1" smtClean="0"/>
              <a:t>Форекс</a:t>
            </a:r>
            <a:r>
              <a:rPr lang="ru-RU" sz="1400" dirty="0" smtClean="0"/>
              <a:t> клуб,</a:t>
            </a:r>
            <a:r>
              <a:rPr lang="ru-RU" sz="1400" b="1" dirty="0" smtClean="0"/>
              <a:t> </a:t>
            </a:r>
          </a:p>
          <a:p>
            <a:pPr>
              <a:buNone/>
            </a:pPr>
            <a:r>
              <a:rPr lang="ru-RU" sz="1400" b="1" dirty="0" smtClean="0"/>
              <a:t>	</a:t>
            </a:r>
            <a:r>
              <a:rPr lang="ru-RU" sz="1400" dirty="0" err="1" smtClean="0"/>
              <a:t>Novitel</a:t>
            </a:r>
            <a:r>
              <a:rPr lang="ru-RU" sz="1400" dirty="0" smtClean="0"/>
              <a:t>, Мир виски, </a:t>
            </a:r>
            <a:r>
              <a:rPr lang="ru-RU" sz="1400" dirty="0" err="1" smtClean="0"/>
              <a:t>m&amp;m's</a:t>
            </a:r>
            <a:r>
              <a:rPr lang="ru-RU" sz="1400" dirty="0" smtClean="0"/>
              <a:t>, </a:t>
            </a:r>
          </a:p>
          <a:p>
            <a:pPr>
              <a:buNone/>
            </a:pPr>
            <a:r>
              <a:rPr lang="ru-RU" sz="1400" dirty="0" smtClean="0"/>
              <a:t>	</a:t>
            </a:r>
            <a:r>
              <a:rPr lang="en-US" sz="1400" dirty="0" smtClean="0"/>
              <a:t>Panasonic</a:t>
            </a:r>
            <a:r>
              <a:rPr lang="ru-RU" sz="1400" dirty="0" smtClean="0"/>
              <a:t>, </a:t>
            </a:r>
            <a:r>
              <a:rPr lang="en-US" sz="1400" dirty="0" smtClean="0"/>
              <a:t>Nikon</a:t>
            </a:r>
            <a:r>
              <a:rPr lang="ru-RU" sz="1400" dirty="0" smtClean="0"/>
              <a:t>, </a:t>
            </a:r>
          </a:p>
          <a:p>
            <a:pPr>
              <a:buNone/>
            </a:pPr>
            <a:r>
              <a:rPr lang="ru-RU" sz="1400" dirty="0" smtClean="0"/>
              <a:t>	Пансионат </a:t>
            </a:r>
            <a:r>
              <a:rPr lang="ru-RU" sz="1400" dirty="0" err="1" smtClean="0"/>
              <a:t>Ревиталь-парк</a:t>
            </a:r>
            <a:r>
              <a:rPr lang="ru-RU" sz="1400" dirty="0" smtClean="0"/>
              <a:t>,</a:t>
            </a:r>
          </a:p>
          <a:p>
            <a:pPr>
              <a:buNone/>
            </a:pPr>
            <a:r>
              <a:rPr lang="ru-RU" sz="1400" dirty="0" smtClean="0"/>
              <a:t>	Фармацевтическая компания Фирн-Н </a:t>
            </a:r>
          </a:p>
          <a:p>
            <a:pPr>
              <a:buNone/>
            </a:pPr>
            <a:endParaRPr lang="ru-RU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0891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140968"/>
            <a:ext cx="3900561" cy="2812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126</Words>
  <Application>Microsoft Macintosh PowerPoint</Application>
  <PresentationFormat>Экран (4:3)</PresentationFormat>
  <Paragraphs>117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Папарацци – портал о жизни знаменитостей. 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Папарацци – это развлекательный  on-line журнал о жизни знаменитостей.    </dc:title>
  <cp:lastModifiedBy>stas ustenko</cp:lastModifiedBy>
  <cp:revision>27</cp:revision>
  <dcterms:modified xsi:type="dcterms:W3CDTF">2012-08-31T08:13:17Z</dcterms:modified>
</cp:coreProperties>
</file>